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9" r:id="rId6"/>
    <p:sldId id="260" r:id="rId7"/>
    <p:sldId id="261" r:id="rId8"/>
    <p:sldId id="258" r:id="rId9"/>
    <p:sldId id="257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65990-E627-251E-48D9-AFC79DA7D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48F9BD-C393-A4E3-E239-DECE082B2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B50DE-98FC-31C5-AC8D-794FC3545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5E80-AB5A-EF4E-B804-77D130B01AA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18FEA-0530-CB50-E043-82BFB45E2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C0446-C130-EEB9-80A8-2CFB6F9F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932D-6A89-5148-9DF5-A0D76F52D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2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01D8-A4EE-8C18-806E-77951C4A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5A013-84BF-3C4C-FF13-917EB2294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BE951-0323-5B0C-D888-B2546D5B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5E80-AB5A-EF4E-B804-77D130B01AA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61376-B89E-5995-E846-A741B9B3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909CB-480D-2519-8BD8-1F786B79A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932D-6A89-5148-9DF5-A0D76F52D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2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70F0B6-1406-B6FA-F40A-07D46EF8C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96261-4DBF-9250-6B2F-B3ABA62ED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DFB66-2E0A-BF81-0347-C81380DC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5E80-AB5A-EF4E-B804-77D130B01AA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C175D-00B3-B1F0-5262-4C0A525B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F1D0D-7702-EF96-2F3A-D17697D6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932D-6A89-5148-9DF5-A0D76F52D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0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F41CC-B294-12FA-7BC3-B0BE276FB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4221-D05E-980C-2498-C20F481B9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C50A8-BBD6-334D-58EC-3BCB36405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5E80-AB5A-EF4E-B804-77D130B01AA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41B3-5D17-C5FB-93F8-01429665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413CA-9878-0520-CC8A-A527E570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932D-6A89-5148-9DF5-A0D76F52D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7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1E628-5E31-CE77-5D0C-712662AF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6FDFF-2BB5-AAD3-23A8-70774161F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AAF1D-0671-2D8B-E119-0BCF72EE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5E80-AB5A-EF4E-B804-77D130B01AA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E0FE-C651-02A9-8147-BBB4DFF0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EF792-99A2-BA13-C82E-49E3CAD8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932D-6A89-5148-9DF5-A0D76F52D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5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F1E0F-1546-C600-DA37-CDF0D7B3B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F2249-B4DE-5710-F41A-9E916DF81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F46BD-5751-020C-314D-80B788A2F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B9835-7E2D-46FE-4B95-665E08ED7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5E80-AB5A-EF4E-B804-77D130B01AA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76E0F-214C-887B-0C8F-D60ABA846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79D10-CB81-718B-CEB5-2FEA4E48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932D-6A89-5148-9DF5-A0D76F52D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9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47A6D-3C1E-3E09-953D-C160BD882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46C7D-C413-7C4E-C5EA-3F0BB7B16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C1255-3EB8-679D-6AAA-A81D19F9A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791A54-71FE-FD58-9032-452D83E89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95D4F8-4546-DBA7-2A67-A8C184DF3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5D8FFB-9DED-A47D-5704-3B888100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5E80-AB5A-EF4E-B804-77D130B01AA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C43F3F-4E12-1803-A291-6527E4799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0110E9-9848-CEF6-DFA8-A5B70E07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932D-6A89-5148-9DF5-A0D76F52D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0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7FDD5-EA6A-FEF6-48E1-49EE649D1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FFF4C-3F5D-194C-2B01-594D264A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5E80-AB5A-EF4E-B804-77D130B01AA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AAAFB-733F-C09C-CDC4-875F78796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7ACA6-0A81-81D7-5C65-F864B2CE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932D-6A89-5148-9DF5-A0D76F52D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8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A299FE-6FF8-B6EB-A3A6-48A853E51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5E80-AB5A-EF4E-B804-77D130B01AA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EA9CF-D8D1-22CF-9A24-3E7CC83B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A336C-152D-F62A-FECE-4AEAB3E01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932D-6A89-5148-9DF5-A0D76F52D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3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F592F-2608-F543-6A19-E9243DF2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B96EF-B5C0-19D7-487C-F0436197A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15CBE-47C9-C58F-AB8F-C3CA2619D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90EE8-085C-D0F6-E713-CE591BBA8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5E80-AB5A-EF4E-B804-77D130B01AA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3E7E9-D8A7-1183-FEE7-FC58B5A5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BA6B1-AC13-23D3-06C0-531723B32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932D-6A89-5148-9DF5-A0D76F52D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5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4974D-6B1B-BBAD-083B-C98BF864E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48C041-A9AF-DD42-EEB7-BE2F77380E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0355E-FDFA-7836-EAEF-65C78D4BC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A5BB7-82F9-ADBC-85A3-20C34301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5E80-AB5A-EF4E-B804-77D130B01AA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24DFE-3AA2-965D-D43B-2D1B3EDCA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374D9-0713-5F02-CEE1-07B96FA2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932D-6A89-5148-9DF5-A0D76F52D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9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C8BC6-BCD9-8DD4-43E4-2DC499EEC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AC05A-59BE-FEE3-DBA2-BB1541F74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56074-B399-11DB-EC37-33DFB05F8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95E80-AB5A-EF4E-B804-77D130B01AAB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6E7C3-6CFC-ED9B-7829-5074271D9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52D96-CB94-8CD0-1586-2198E57E2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6932D-6A89-5148-9DF5-A0D76F52D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stg.ie" TargetMode="External"/><Relationship Id="rId2" Type="http://schemas.openxmlformats.org/officeDocument/2006/relationships/hyperlink" Target="https://istg.ie/home/about-us/istg-comittee-role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36FFE-E702-0A1C-2BC6-8B8FF586C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91" y="5654010"/>
            <a:ext cx="4792704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6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Jessica Ryan</a:t>
            </a:r>
          </a:p>
          <a:p>
            <a:pPr algn="l"/>
            <a:r>
              <a:rPr lang="en-US" sz="16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President, Irish Surgical Training Group 2022-23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684A4B5A-B683-C051-0F03-4CADB8436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35" y="767184"/>
            <a:ext cx="11327549" cy="376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5F3F31C-F3CB-05F2-1C59-9C875B995994}"/>
              </a:ext>
            </a:extLst>
          </p:cNvPr>
          <p:cNvSpPr txBox="1">
            <a:spLocks/>
          </p:cNvSpPr>
          <p:nvPr/>
        </p:nvSpPr>
        <p:spPr>
          <a:xfrm>
            <a:off x="8419171" y="5661786"/>
            <a:ext cx="3029414" cy="873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err="1">
                <a:solidFill>
                  <a:srgbClr val="FFFFFF"/>
                </a:solidFill>
              </a:rPr>
              <a:t>www.istg.ie</a:t>
            </a:r>
            <a:endParaRPr lang="en-US" sz="1600" b="1" dirty="0">
              <a:solidFill>
                <a:srgbClr val="FFFFFF"/>
              </a:solidFill>
            </a:endParaRPr>
          </a:p>
          <a:p>
            <a:pPr algn="l"/>
            <a:r>
              <a:rPr lang="en-US" sz="1600" b="1" dirty="0">
                <a:solidFill>
                  <a:srgbClr val="FFFFFF"/>
                </a:solidFill>
              </a:rPr>
              <a:t>@</a:t>
            </a:r>
            <a:r>
              <a:rPr lang="en-US" sz="1600" b="1" dirty="0" err="1">
                <a:solidFill>
                  <a:srgbClr val="FFFFFF"/>
                </a:solidFill>
              </a:rPr>
              <a:t>ISTGofficial</a:t>
            </a:r>
            <a:endParaRPr lang="en-U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3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6D94-8838-ED3B-1340-069F0638E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Careers Day</a:t>
            </a:r>
          </a:p>
        </p:txBody>
      </p:sp>
      <p:pic>
        <p:nvPicPr>
          <p:cNvPr id="5" name="Content Placeholder 4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7379CF7C-B04E-823B-0DDD-ED249BF80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87840"/>
            <a:ext cx="10515600" cy="3626908"/>
          </a:xfrm>
        </p:spPr>
      </p:pic>
    </p:spTree>
    <p:extLst>
      <p:ext uri="{BB962C8B-B14F-4D97-AF65-F5344CB8AC3E}">
        <p14:creationId xmlns:p14="http://schemas.microsoft.com/office/powerpoint/2010/main" val="593727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05B6-5311-9A59-F9A7-ACF794635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Charter week session</a:t>
            </a:r>
          </a:p>
        </p:txBody>
      </p:sp>
      <p:pic>
        <p:nvPicPr>
          <p:cNvPr id="5" name="Content Placeholder 4" descr="A picture containing text, medical equipment, medical, healthcare&#10;&#10;Description automatically generated">
            <a:extLst>
              <a:ext uri="{FF2B5EF4-FFF2-40B4-BE49-F238E27FC236}">
                <a16:creationId xmlns:a16="http://schemas.microsoft.com/office/drawing/2014/main" id="{9B1B8E4C-2174-46B1-AEA0-3B4CF4C2A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5048" y="1825625"/>
            <a:ext cx="5741903" cy="4351338"/>
          </a:xfrm>
        </p:spPr>
      </p:pic>
    </p:spTree>
    <p:extLst>
      <p:ext uri="{BB962C8B-B14F-4D97-AF65-F5344CB8AC3E}">
        <p14:creationId xmlns:p14="http://schemas.microsoft.com/office/powerpoint/2010/main" val="135515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F5174-9D54-6F2E-D109-A7DF03AF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Silver Scalpel Dinner</a:t>
            </a:r>
          </a:p>
        </p:txBody>
      </p:sp>
      <p:pic>
        <p:nvPicPr>
          <p:cNvPr id="5" name="Content Placeholder 4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8F06EDF1-7478-1544-3896-5E0B8B03D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1124" y="1825625"/>
            <a:ext cx="3189752" cy="4351338"/>
          </a:xfrm>
        </p:spPr>
      </p:pic>
    </p:spTree>
    <p:extLst>
      <p:ext uri="{BB962C8B-B14F-4D97-AF65-F5344CB8AC3E}">
        <p14:creationId xmlns:p14="http://schemas.microsoft.com/office/powerpoint/2010/main" val="2831999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745F5-4D1B-B828-7F37-6D4BEDCAD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2023-24 committee applications</a:t>
            </a:r>
          </a:p>
        </p:txBody>
      </p:sp>
      <p:pic>
        <p:nvPicPr>
          <p:cNvPr id="5" name="Content Placeholder 4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676E1C66-EDB0-675F-E399-E9BF63A9B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7662" y="1825625"/>
            <a:ext cx="4176676" cy="4351338"/>
          </a:xfrm>
        </p:spPr>
      </p:pic>
    </p:spTree>
    <p:extLst>
      <p:ext uri="{BB962C8B-B14F-4D97-AF65-F5344CB8AC3E}">
        <p14:creationId xmlns:p14="http://schemas.microsoft.com/office/powerpoint/2010/main" val="59228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745F5-4D1B-B828-7F37-6D4BEDCAD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2023-24 committee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60422-1E1B-A6CF-69A0-6A719B8BE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https://istg.ie/home/about-us/istg-comittee-roles/</a:t>
            </a:r>
            <a:endParaRPr lang="en-US" dirty="0"/>
          </a:p>
          <a:p>
            <a:endParaRPr lang="en-US" dirty="0"/>
          </a:p>
          <a:p>
            <a:r>
              <a:rPr lang="en-US" dirty="0"/>
              <a:t>Closing date 30th June 2023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info@istg.ie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108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36FFE-E702-0A1C-2BC6-8B8FF586C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91" y="5654010"/>
            <a:ext cx="4792704" cy="873612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l"/>
            <a:r>
              <a:rPr lang="en-US" sz="16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Jessica Ryan</a:t>
            </a:r>
          </a:p>
          <a:p>
            <a:pPr algn="l"/>
            <a:r>
              <a:rPr lang="en-US" sz="16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President, Irish Surgical Training Group 2022-23</a:t>
            </a:r>
          </a:p>
          <a:p>
            <a:pPr algn="l"/>
            <a:r>
              <a:rPr lang="en-US" sz="1600" b="1" dirty="0" err="1">
                <a:solidFill>
                  <a:srgbClr val="FFFFFF"/>
                </a:solidFill>
              </a:rPr>
              <a:t>jessicaryan@rcsi.com</a:t>
            </a:r>
            <a:endParaRPr lang="en-US" sz="1600" b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684A4B5A-B683-C051-0F03-4CADB8436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35" y="767184"/>
            <a:ext cx="11327549" cy="376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5F3F31C-F3CB-05F2-1C59-9C875B995994}"/>
              </a:ext>
            </a:extLst>
          </p:cNvPr>
          <p:cNvSpPr txBox="1">
            <a:spLocks/>
          </p:cNvSpPr>
          <p:nvPr/>
        </p:nvSpPr>
        <p:spPr>
          <a:xfrm>
            <a:off x="8419171" y="5661786"/>
            <a:ext cx="3029414" cy="873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err="1">
                <a:solidFill>
                  <a:srgbClr val="FFFFFF"/>
                </a:solidFill>
              </a:rPr>
              <a:t>www.istg.ie</a:t>
            </a:r>
            <a:endParaRPr lang="en-US" sz="1600" b="1" dirty="0">
              <a:solidFill>
                <a:srgbClr val="FFFFFF"/>
              </a:solidFill>
            </a:endParaRPr>
          </a:p>
          <a:p>
            <a:pPr algn="l"/>
            <a:r>
              <a:rPr lang="en-US" sz="1600" b="1" dirty="0">
                <a:solidFill>
                  <a:srgbClr val="FFFFFF"/>
                </a:solidFill>
              </a:rPr>
              <a:t>@</a:t>
            </a:r>
            <a:r>
              <a:rPr lang="en-US" sz="1600" b="1" dirty="0" err="1">
                <a:solidFill>
                  <a:srgbClr val="FFFFFF"/>
                </a:solidFill>
              </a:rPr>
              <a:t>ISTGofficial</a:t>
            </a:r>
            <a:endParaRPr lang="en-U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08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32B6B33D6FE4459A1E072072E78A19" ma:contentTypeVersion="15" ma:contentTypeDescription="Create a new document." ma:contentTypeScope="" ma:versionID="59ddf7827b2ae4ffb33f83526c5dd112">
  <xsd:schema xmlns:xsd="http://www.w3.org/2001/XMLSchema" xmlns:xs="http://www.w3.org/2001/XMLSchema" xmlns:p="http://schemas.microsoft.com/office/2006/metadata/properties" xmlns:ns3="27c8a5dd-1c54-44f8-b110-3ed7bd052aa1" xmlns:ns4="005beb58-9085-4c7b-8e34-0af5c8b9efb8" targetNamespace="http://schemas.microsoft.com/office/2006/metadata/properties" ma:root="true" ma:fieldsID="746c574a0c97c0dcbe0046f49935bef5" ns3:_="" ns4:_="">
    <xsd:import namespace="27c8a5dd-1c54-44f8-b110-3ed7bd052aa1"/>
    <xsd:import namespace="005beb58-9085-4c7b-8e34-0af5c8b9ef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8a5dd-1c54-44f8-b110-3ed7bd052a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beb58-9085-4c7b-8e34-0af5c8b9ef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7c8a5dd-1c54-44f8-b110-3ed7bd052aa1" xsi:nil="true"/>
  </documentManagement>
</p:properties>
</file>

<file path=customXml/itemProps1.xml><?xml version="1.0" encoding="utf-8"?>
<ds:datastoreItem xmlns:ds="http://schemas.openxmlformats.org/officeDocument/2006/customXml" ds:itemID="{69F874B7-0389-4788-AFA0-F5049232B6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c8a5dd-1c54-44f8-b110-3ed7bd052aa1"/>
    <ds:schemaRef ds:uri="005beb58-9085-4c7b-8e34-0af5c8b9ef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9B46E2-FD67-4235-90D1-988F2E69E6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70D971-8BBB-4FB0-BFDD-637F56B2513E}">
  <ds:schemaRefs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005beb58-9085-4c7b-8e34-0af5c8b9efb8"/>
    <ds:schemaRef ds:uri="http://schemas.microsoft.com/office/infopath/2007/PartnerControls"/>
    <ds:schemaRef ds:uri="http://schemas.openxmlformats.org/package/2006/metadata/core-properties"/>
    <ds:schemaRef ds:uri="27c8a5dd-1c54-44f8-b110-3ed7bd052aa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49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Careers Day</vt:lpstr>
      <vt:lpstr>Charter week session</vt:lpstr>
      <vt:lpstr>Silver Scalpel Dinner</vt:lpstr>
      <vt:lpstr>2023-24 committee applications</vt:lpstr>
      <vt:lpstr>2023-24 committee applications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Ryan</dc:creator>
  <cp:lastModifiedBy>Niamh Carroll</cp:lastModifiedBy>
  <cp:revision>4</cp:revision>
  <dcterms:created xsi:type="dcterms:W3CDTF">2023-06-30T11:47:39Z</dcterms:created>
  <dcterms:modified xsi:type="dcterms:W3CDTF">2023-07-06T11:44:02Z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0x0101000C32B6B33D6FE4459A1E072072E78A19</vt:lpwstr>
  </property>
</Properties>
</file>